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88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0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2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ubtitle 2"/>
          <p:cNvSpPr>
            <a:spLocks noGrp="1"/>
          </p:cNvSpPr>
          <p:nvPr>
            <p:ph type="subTitle" idx="1"/>
          </p:nvPr>
        </p:nvSpPr>
        <p:spPr>
          <a:xfrm>
            <a:off x="0" y="857250"/>
            <a:ext cx="9144000" cy="5143500"/>
          </a:xfrm>
        </p:spPr>
        <p:txBody>
          <a:bodyPr>
            <a:normAutofit/>
          </a:bodyPr>
          <a:lstStyle/>
          <a:p>
            <a:pPr algn="ctr"/>
            <a:endParaRPr lang="en-US" sz="195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u="sng" dirty="0">
                <a:solidFill>
                  <a:schemeClr val="tx1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GOVT COLLEGE, KHERTHA, </a:t>
            </a:r>
            <a:endParaRPr lang="en-US" sz="3600" b="1" u="sng" dirty="0">
              <a:solidFill>
                <a:schemeClr val="tx1"/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739379" algn="l"/>
              </a:tabLst>
            </a:pPr>
            <a:r>
              <a:rPr lang="en-US" sz="3600" b="1" dirty="0">
                <a:solidFill>
                  <a:schemeClr val="tx1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 dirty="0">
                <a:solidFill>
                  <a:schemeClr val="tx1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BALOD </a:t>
            </a:r>
            <a:r>
              <a:rPr lang="en-US" sz="3600" b="1" u="sng" dirty="0" smtClean="0">
                <a:solidFill>
                  <a:schemeClr val="tx1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(C.G.) </a:t>
            </a:r>
            <a:endParaRPr lang="en-US" sz="3600" b="1" u="sng" dirty="0">
              <a:solidFill>
                <a:schemeClr val="tx1"/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TISSUE </a:t>
            </a:r>
            <a:endParaRPr lang="en-US" sz="9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5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BOTANY</a:t>
            </a:r>
            <a:endParaRPr lang="en-US" sz="105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7900" y="4976336"/>
            <a:ext cx="2171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BY-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Shashi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Kamal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7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LANT-TISSUES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LANT-TISSUES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LANT-TISSUES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LANT-TISSUES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47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LANT-TISSUES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LANT-TISSUES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LANT-TISSUES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LANT-TISSUES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LANT-TISSUES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LANT-TISSUES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LANT-TISSUES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LANT-TISSUES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LANT-TISSUES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LANT-TISSUES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LANT-TISSUES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LANT-TISSUES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LANT-TISSUES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LANT-TISSUES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LANT-TISSUES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LANT-TISSUES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LANT-TISSUES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LANT-TISSUES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LANT-TISSUES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LANT-TISSUES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LANT-TISSUES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LANT-TISSUES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LANT-TISSUES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LANT-TISSUES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LANT-TISSUES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LANT-TISSUES-3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LANT-TISSUES-3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LANT-TISSUES-3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LANT-TISSUES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LANT-TISSUES-4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73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LANT-TISSUES-4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LANT-TISSUES-4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LANT-TISSUES-4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LANT-TISSUES-4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LANT-TISSUES-4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LANT-TISSUES-4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LANT-TISSUES-4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LANT-TISSUES-4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LANT-TISSUES-4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LANT-TISSUES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LANT-TISSUES-5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LANT-TISSUES-5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LANT-TISSUES-5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LANT-TISSUES-5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LANT-TISSUES-5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313" y="2600325"/>
            <a:ext cx="63007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Algerian" panose="04020705040A02060702" pitchFamily="82" charset="0"/>
              </a:rPr>
              <a:t>THANK YOU </a:t>
            </a:r>
            <a:endParaRPr lang="en-US" sz="88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LANT-TISSUES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LANT-TISSUES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LANT-TISSUES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LANT-TISSUES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28</Words>
  <Application>Microsoft Office PowerPoint</Application>
  <PresentationFormat>On-screen Show (4:3)</PresentationFormat>
  <Paragraphs>12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Algerian</vt:lpstr>
      <vt:lpstr>Castellar</vt:lpstr>
      <vt:lpstr>Century Gothic</vt:lpstr>
      <vt:lpstr>Times New Roman</vt:lpstr>
      <vt:lpstr>Wingdings 3</vt:lpstr>
      <vt:lpstr>幼圆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10</cp:revision>
  <dcterms:created xsi:type="dcterms:W3CDTF">2013-01-27T09:14:16Z</dcterms:created>
  <dcterms:modified xsi:type="dcterms:W3CDTF">2024-10-05T16:58:40Z</dcterms:modified>
  <cp:category/>
</cp:coreProperties>
</file>